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189785" cy="1470025"/>
          </a:xfrm>
        </p:spPr>
        <p:txBody>
          <a:bodyPr/>
          <a:lstStyle/>
          <a:p>
            <a:r>
              <a:rPr lang="en-US" sz="5400" dirty="0" smtClean="0"/>
              <a:t>A church in danger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3600" dirty="0" smtClean="0"/>
              <a:t>1 Timothy 1:1 -7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9"/>
            <a:ext cx="6316662" cy="639762"/>
          </a:xfrm>
        </p:spPr>
        <p:txBody>
          <a:bodyPr/>
          <a:lstStyle/>
          <a:p>
            <a:pPr algn="ctr"/>
            <a:r>
              <a:rPr lang="en-US" sz="4000" b="1" dirty="0" smtClean="0"/>
              <a:t>A church in danger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This was while he was journeying between his two Roman imprisonments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He is encouraging him in his leadership but the lessons are valid for all time and all believers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81965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20837"/>
            <a:ext cx="8226425" cy="5022165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INTRODUCTION (1 – 2)</a:t>
            </a:r>
          </a:p>
          <a:p>
            <a:r>
              <a:rPr lang="en-US" sz="3200" b="1" dirty="0" smtClean="0"/>
              <a:t>Paul is a messenger of </a:t>
            </a:r>
            <a:r>
              <a:rPr lang="en-US" sz="3200" b="1" dirty="0"/>
              <a:t>J</a:t>
            </a:r>
            <a:r>
              <a:rPr lang="en-US" sz="3200" b="1" dirty="0" smtClean="0"/>
              <a:t>esus Christ</a:t>
            </a:r>
            <a:endParaRPr lang="en-US" sz="3200" b="1" dirty="0" smtClean="0"/>
          </a:p>
          <a:p>
            <a:r>
              <a:rPr lang="en-US" sz="3200" b="1" dirty="0" smtClean="0"/>
              <a:t>He was called by God for this purpose</a:t>
            </a:r>
          </a:p>
          <a:p>
            <a:r>
              <a:rPr lang="en-US" sz="3200" b="1" dirty="0" smtClean="0"/>
              <a:t>He describes God as our </a:t>
            </a:r>
            <a:r>
              <a:rPr lang="en-US" sz="3200" b="1" dirty="0" err="1" smtClean="0"/>
              <a:t>Saviour</a:t>
            </a:r>
            <a:endParaRPr lang="en-US" sz="3200" b="1" dirty="0" smtClean="0"/>
          </a:p>
          <a:p>
            <a:r>
              <a:rPr lang="en-US" sz="3200" b="1" dirty="0" smtClean="0"/>
              <a:t>Ultimately the one who saves is the Father whose will was fulfilled by the Son</a:t>
            </a:r>
          </a:p>
          <a:p>
            <a:r>
              <a:rPr lang="en-US" sz="3200" b="1" dirty="0" smtClean="0"/>
              <a:t>Our future hope is bound up in Jesus’ work and promise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81965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20837"/>
            <a:ext cx="8226425" cy="5022165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INTRODUCTION (1 -2)</a:t>
            </a:r>
          </a:p>
          <a:p>
            <a:r>
              <a:rPr lang="en-US" sz="3200" b="1" dirty="0" smtClean="0"/>
              <a:t>Timothy is described as a true son in the faith</a:t>
            </a:r>
          </a:p>
          <a:p>
            <a:r>
              <a:rPr lang="en-US" sz="3200" b="1" dirty="0" smtClean="0"/>
              <a:t>This is in contrast to the false teachers who were troubling the church</a:t>
            </a:r>
          </a:p>
          <a:p>
            <a:r>
              <a:rPr lang="en-US" sz="3200" b="1" dirty="0" smtClean="0"/>
              <a:t>A greeting/prayer for grace, mercy and peace to come from God our Father and Jesus Christ our Lord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81965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026943"/>
            <a:ext cx="8226425" cy="541606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A STRONG REMINDER (3 – 4)</a:t>
            </a:r>
          </a:p>
          <a:p>
            <a:r>
              <a:rPr lang="en-US" sz="3200" b="1" dirty="0" smtClean="0"/>
              <a:t>Paul reminds Timothy why he was left in Ephesus and what he was to ensure he did</a:t>
            </a:r>
          </a:p>
          <a:p>
            <a:r>
              <a:rPr lang="en-US" sz="3200" b="1" dirty="0" smtClean="0"/>
              <a:t>He must stand firm to ensure that the Ephesians believe true doctrine and are not led astray</a:t>
            </a:r>
          </a:p>
          <a:p>
            <a:r>
              <a:rPr lang="en-US" sz="3200" b="1" dirty="0" smtClean="0"/>
              <a:t>False teaching will result in disputes and controversy </a:t>
            </a:r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81965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153551"/>
            <a:ext cx="8226425" cy="528945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WHAT WERE THEY TEACHING? (3 – 4)</a:t>
            </a:r>
          </a:p>
          <a:p>
            <a:r>
              <a:rPr lang="en-US" sz="3200" b="1" dirty="0" smtClean="0"/>
              <a:t>Myths/fables – possibly </a:t>
            </a:r>
            <a:r>
              <a:rPr lang="en-US" sz="3200" b="1" dirty="0"/>
              <a:t>J</a:t>
            </a:r>
            <a:r>
              <a:rPr lang="en-US" sz="3200" b="1" dirty="0" smtClean="0"/>
              <a:t>ewish in origin</a:t>
            </a:r>
          </a:p>
          <a:p>
            <a:r>
              <a:rPr lang="en-US" sz="3200" b="1" dirty="0" smtClean="0"/>
              <a:t>Speculation and anecdotes</a:t>
            </a:r>
          </a:p>
          <a:p>
            <a:r>
              <a:rPr lang="en-US" sz="3200" b="1" dirty="0" smtClean="0"/>
              <a:t>An obsession with genealogies</a:t>
            </a:r>
          </a:p>
          <a:p>
            <a:r>
              <a:rPr lang="en-US" sz="3200" b="1" dirty="0" smtClean="0"/>
              <a:t>They may have known their scriptures thoroughly but they majored on minors</a:t>
            </a:r>
          </a:p>
          <a:p>
            <a:r>
              <a:rPr lang="en-US" sz="3200" b="1" dirty="0" smtClean="0"/>
              <a:t>They were neglecting what was really important – the gospel of grace</a:t>
            </a:r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81965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125415"/>
            <a:ext cx="8226425" cy="531758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WHAT WAS IMPORTANT? (5 – 6)</a:t>
            </a:r>
          </a:p>
          <a:p>
            <a:r>
              <a:rPr lang="en-US" sz="3200" b="1" dirty="0" smtClean="0"/>
              <a:t>God’s commands have a purpose -  to ensure that God’s people</a:t>
            </a:r>
          </a:p>
          <a:p>
            <a:pPr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-	</a:t>
            </a:r>
            <a:r>
              <a:rPr lang="en-US" sz="3200" b="1" dirty="0" smtClean="0"/>
              <a:t>love from a pure heart</a:t>
            </a:r>
          </a:p>
          <a:p>
            <a:pPr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-	have a good conscience</a:t>
            </a:r>
          </a:p>
          <a:p>
            <a:pPr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- 	have a faith that is sincere</a:t>
            </a:r>
          </a:p>
          <a:p>
            <a:r>
              <a:rPr lang="en-US" sz="3200" b="1" dirty="0" smtClean="0"/>
              <a:t>Sadly some had missed these and turned to idle, worthless chatter instead</a:t>
            </a:r>
            <a:endParaRPr lang="en-US" sz="3200" b="1" dirty="0" smtClean="0"/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81965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083213"/>
            <a:ext cx="8226425" cy="535979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THE ROOT OF THE PROBLEM (7)</a:t>
            </a:r>
          </a:p>
          <a:p>
            <a:r>
              <a:rPr lang="en-US" sz="3200" b="1" dirty="0" smtClean="0"/>
              <a:t>It seems that the false teachers were </a:t>
            </a:r>
            <a:r>
              <a:rPr lang="en-US" sz="3200" b="1" dirty="0" err="1" smtClean="0"/>
              <a:t>emphasising</a:t>
            </a:r>
            <a:r>
              <a:rPr lang="en-US" sz="3200" b="1" dirty="0" smtClean="0"/>
              <a:t> a return to the law</a:t>
            </a:r>
          </a:p>
          <a:p>
            <a:r>
              <a:rPr lang="en-US" sz="3200" b="1" dirty="0" smtClean="0"/>
              <a:t>This emphasis detracted from the true gospel of grace</a:t>
            </a:r>
          </a:p>
          <a:p>
            <a:r>
              <a:rPr lang="en-US" sz="3200" b="1" dirty="0" smtClean="0"/>
              <a:t>There are hints that they were like the Pharisees of Jesus’ day – see </a:t>
            </a:r>
            <a:r>
              <a:rPr lang="en-US" sz="3200" b="1" dirty="0"/>
              <a:t>M</a:t>
            </a:r>
            <a:r>
              <a:rPr lang="en-US" sz="3200" b="1" dirty="0" smtClean="0"/>
              <a:t>atthew 23:16 -24</a:t>
            </a:r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9"/>
            <a:ext cx="8226425" cy="358408"/>
          </a:xfrm>
        </p:spPr>
        <p:txBody>
          <a:bodyPr/>
          <a:lstStyle/>
          <a:p>
            <a:pPr algn="ctr"/>
            <a:r>
              <a:rPr lang="en-US" b="1" dirty="0" smtClean="0"/>
              <a:t>A church in danger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47233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2800" b="1" dirty="0" smtClean="0"/>
              <a:t>The problem of false teaching is very relevant today</a:t>
            </a:r>
          </a:p>
          <a:p>
            <a:r>
              <a:rPr lang="en-US" sz="2800" b="1" dirty="0" smtClean="0"/>
              <a:t>We must defend the gospel of grace against those who would </a:t>
            </a:r>
            <a:r>
              <a:rPr lang="en-US" sz="2800" b="1" dirty="0" smtClean="0"/>
              <a:t>bind believers in legalism</a:t>
            </a:r>
          </a:p>
          <a:p>
            <a:r>
              <a:rPr lang="en-US" sz="2800" b="1" dirty="0" smtClean="0"/>
              <a:t>We should avoid becoming embroiled in secondary issues that have no bearing on our salvation</a:t>
            </a:r>
          </a:p>
          <a:p>
            <a:r>
              <a:rPr lang="en-US" sz="2800" b="1" dirty="0" smtClean="0"/>
              <a:t>Our faith in Jesus should lead to love for others</a:t>
            </a:r>
          </a:p>
          <a:p>
            <a:r>
              <a:rPr lang="en-US" sz="2800" b="1" dirty="0" smtClean="0"/>
              <a:t>True doctrine will lead to true love, false doctrine will lead us astray</a:t>
            </a:r>
          </a:p>
          <a:p>
            <a:endParaRPr lang="en-US" sz="3200" b="1" dirty="0"/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45</TotalTime>
  <Words>427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chri_1226_sllide</vt:lpstr>
      <vt:lpstr>1_Default Design</vt:lpstr>
      <vt:lpstr>A church in danger</vt:lpstr>
      <vt:lpstr>A church in danger</vt:lpstr>
      <vt:lpstr>A church in danger</vt:lpstr>
      <vt:lpstr>A church in danger</vt:lpstr>
      <vt:lpstr>A church in danger</vt:lpstr>
      <vt:lpstr>A church in danger</vt:lpstr>
      <vt:lpstr>A church in danger</vt:lpstr>
      <vt:lpstr>A church in danger</vt:lpstr>
      <vt:lpstr>A church in danger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11</cp:revision>
  <dcterms:created xsi:type="dcterms:W3CDTF">2018-03-15T09:50:49Z</dcterms:created>
  <dcterms:modified xsi:type="dcterms:W3CDTF">2018-03-15T10:36:38Z</dcterms:modified>
</cp:coreProperties>
</file>